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13d4257d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113d4257d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113d4251d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113d4251d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240fd518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240fd518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113d4251d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113d4251d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113d4251d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113d4251d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13d4251d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113d4251d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113d4251d2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113d4251d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113d4257d2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113d4257d2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Relationship Id="rId4" Type="http://schemas.openxmlformats.org/officeDocument/2006/relationships/image" Target="../media/image7.jpg"/><Relationship Id="rId5" Type="http://schemas.openxmlformats.org/officeDocument/2006/relationships/image" Target="../media/image12.jpg"/><Relationship Id="rId6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4659" y="119913"/>
            <a:ext cx="6538240" cy="490367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46400" y="2714800"/>
            <a:ext cx="2401800" cy="23088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Mrs. Swanson’s </a:t>
            </a:r>
            <a:endParaRPr b="1" sz="2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5th grade class</a:t>
            </a:r>
            <a:endParaRPr b="1" sz="2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Drone PBL Unit</a:t>
            </a:r>
            <a:endParaRPr b="1" sz="2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WABS- Team 1</a:t>
            </a:r>
            <a:endParaRPr b="1" sz="23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92487" y="-49175"/>
            <a:ext cx="2679575" cy="267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4325" y="706925"/>
            <a:ext cx="5774623" cy="43309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1333550" y="43950"/>
            <a:ext cx="68172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/>
              <a:t>Class KWL Chart</a:t>
            </a:r>
            <a:endParaRPr b="1" sz="3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675" y="1069101"/>
            <a:ext cx="2669027" cy="355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19450" y="1426526"/>
            <a:ext cx="2669027" cy="355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1477" y="896400"/>
            <a:ext cx="2715974" cy="3621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7925" y="0"/>
            <a:ext cx="1187375" cy="118737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1333550" y="114250"/>
            <a:ext cx="68172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/>
              <a:t>Class KWL Chart</a:t>
            </a:r>
            <a:endParaRPr b="1" sz="3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/>
        </p:nvSpPr>
        <p:spPr>
          <a:xfrm>
            <a:off x="394375" y="1193325"/>
            <a:ext cx="33555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/>
              <a:t> Drone  Services Project - </a:t>
            </a:r>
            <a:r>
              <a:rPr b="1" lang="en" sz="3400"/>
              <a:t>Class Brainstorming</a:t>
            </a:r>
            <a:endParaRPr b="1" sz="3400"/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92587"/>
            <a:ext cx="3568723" cy="4758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451599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7"/>
          <p:cNvSpPr txBox="1"/>
          <p:nvPr/>
        </p:nvSpPr>
        <p:spPr>
          <a:xfrm>
            <a:off x="6693600" y="968500"/>
            <a:ext cx="23991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/>
              <a:t>Health Care Drones</a:t>
            </a:r>
            <a:endParaRPr b="1" sz="5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/>
        </p:nvSpPr>
        <p:spPr>
          <a:xfrm>
            <a:off x="155850" y="1068075"/>
            <a:ext cx="2399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Customer Service</a:t>
            </a:r>
            <a:r>
              <a:rPr b="1" lang="en" sz="3200"/>
              <a:t> Drones</a:t>
            </a:r>
            <a:endParaRPr b="1" sz="3200"/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7350" y="152400"/>
            <a:ext cx="6284247" cy="4713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/>
        </p:nvSpPr>
        <p:spPr>
          <a:xfrm>
            <a:off x="6580825" y="1331400"/>
            <a:ext cx="23991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Luxury </a:t>
            </a:r>
            <a:r>
              <a:rPr b="1" lang="en" sz="3200"/>
              <a:t>Customer Service Drones</a:t>
            </a:r>
            <a:endParaRPr b="1" sz="3200"/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276024" cy="47070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/>
        </p:nvSpPr>
        <p:spPr>
          <a:xfrm>
            <a:off x="155850" y="1068075"/>
            <a:ext cx="23991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Military Delivery</a:t>
            </a:r>
            <a:r>
              <a:rPr b="1" lang="en" sz="3200"/>
              <a:t> Service Drones</a:t>
            </a:r>
            <a:endParaRPr b="1" sz="3200"/>
          </a:p>
        </p:txBody>
      </p:sp>
      <p:pic>
        <p:nvPicPr>
          <p:cNvPr id="101" name="Google Shape;10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7350" y="152400"/>
            <a:ext cx="6284247" cy="4713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/>
        </p:nvSpPr>
        <p:spPr>
          <a:xfrm>
            <a:off x="6569150" y="1302150"/>
            <a:ext cx="23991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Food Delivery</a:t>
            </a:r>
            <a:r>
              <a:rPr b="1" lang="en" sz="3200"/>
              <a:t> Service Drones</a:t>
            </a:r>
            <a:endParaRPr b="1" sz="3200"/>
          </a:p>
        </p:txBody>
      </p:sp>
      <p:pic>
        <p:nvPicPr>
          <p:cNvPr id="107" name="Google Shape;10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264351" cy="4698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